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en-U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594" y="-7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1D6-7F1A-4395-BA74-921C719ECA80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6F3D-DD68-4534-8E57-BF57DC4A53E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1D6-7F1A-4395-BA74-921C719ECA80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6F3D-DD68-4534-8E57-BF57DC4A53E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1D6-7F1A-4395-BA74-921C719ECA80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6F3D-DD68-4534-8E57-BF57DC4A53E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1D6-7F1A-4395-BA74-921C719ECA80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6F3D-DD68-4534-8E57-BF57DC4A53E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1D6-7F1A-4395-BA74-921C719ECA80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6F3D-DD68-4534-8E57-BF57DC4A53E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1D6-7F1A-4395-BA74-921C719ECA80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6F3D-DD68-4534-8E57-BF57DC4A53E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1D6-7F1A-4395-BA74-921C719ECA80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6F3D-DD68-4534-8E57-BF57DC4A53E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1D6-7F1A-4395-BA74-921C719ECA80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6F3D-DD68-4534-8E57-BF57DC4A53E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1D6-7F1A-4395-BA74-921C719ECA80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6F3D-DD68-4534-8E57-BF57DC4A53E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1D6-7F1A-4395-BA74-921C719ECA80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6F3D-DD68-4534-8E57-BF57DC4A53E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71D6-7F1A-4395-BA74-921C719ECA80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6F3D-DD68-4534-8E57-BF57DC4A53E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71D6-7F1A-4395-BA74-921C719ECA80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6F3D-DD68-4534-8E57-BF57DC4A53E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6449" y="5832988"/>
            <a:ext cx="28515168" cy="2376264"/>
          </a:xfrm>
        </p:spPr>
        <p:txBody>
          <a:bodyPr>
            <a:normAutofit/>
          </a:bodyPr>
          <a:lstStyle/>
          <a:p>
            <a:r>
              <a:rPr lang="pt-BR" sz="12000" b="1" dirty="0" smtClean="0"/>
              <a:t>Título do Trabalho</a:t>
            </a:r>
            <a:endParaRPr lang="en-US" sz="12000" b="1" dirty="0"/>
          </a:p>
        </p:txBody>
      </p:sp>
      <p:sp>
        <p:nvSpPr>
          <p:cNvPr id="4" name="Retângulo 3"/>
          <p:cNvSpPr/>
          <p:nvPr/>
        </p:nvSpPr>
        <p:spPr>
          <a:xfrm>
            <a:off x="1656409" y="9865396"/>
            <a:ext cx="14257584" cy="698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1656409" y="17282220"/>
            <a:ext cx="14257584" cy="64807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1656409" y="24122980"/>
            <a:ext cx="14257584" cy="38884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2240857" y="7633188"/>
            <a:ext cx="28443160" cy="1800160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marL="0" marR="0" lvl="0" indent="0" algn="ctr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Autores</a:t>
            </a:r>
            <a:endParaRPr kumimoji="0" lang="en-US" sz="8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84401" y="10153428"/>
            <a:ext cx="14329592" cy="6696744"/>
          </a:xfrm>
        </p:spPr>
        <p:txBody>
          <a:bodyPr>
            <a:normAutofit/>
          </a:bodyPr>
          <a:lstStyle/>
          <a:p>
            <a:pPr algn="just"/>
            <a:r>
              <a:rPr lang="pt-BR" sz="3600" b="1" dirty="0" smtClean="0">
                <a:solidFill>
                  <a:schemeClr val="tx1"/>
                </a:solidFill>
              </a:rPr>
              <a:t>Resumo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ipsum</a:t>
            </a:r>
            <a:r>
              <a:rPr lang="en-US" sz="2400" dirty="0"/>
              <a:t>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laoreet</a:t>
            </a:r>
            <a:r>
              <a:rPr lang="en-US" sz="2400" dirty="0"/>
              <a:t> </a:t>
            </a:r>
            <a:r>
              <a:rPr lang="en-US" sz="2400" dirty="0" err="1"/>
              <a:t>egestas</a:t>
            </a:r>
            <a:r>
              <a:rPr lang="en-US" sz="2400" dirty="0"/>
              <a:t> dolor, a </a:t>
            </a:r>
            <a:r>
              <a:rPr lang="en-US" sz="2400" dirty="0" err="1"/>
              <a:t>suscipit</a:t>
            </a:r>
            <a:r>
              <a:rPr lang="en-US" sz="2400" dirty="0"/>
              <a:t> </a:t>
            </a:r>
            <a:r>
              <a:rPr lang="en-US" sz="2400" dirty="0" err="1"/>
              <a:t>arcu</a:t>
            </a:r>
            <a:r>
              <a:rPr lang="en-US" sz="2400" dirty="0"/>
              <a:t> </a:t>
            </a:r>
            <a:r>
              <a:rPr lang="en-US" sz="2400" dirty="0" err="1"/>
              <a:t>vehicula</a:t>
            </a:r>
            <a:r>
              <a:rPr lang="en-US" sz="2400" dirty="0"/>
              <a:t> at.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. </a:t>
            </a:r>
            <a:r>
              <a:rPr lang="en-US" sz="2400" dirty="0" err="1"/>
              <a:t>Praesent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tortor</a:t>
            </a:r>
            <a:r>
              <a:rPr lang="en-US" sz="2400" dirty="0"/>
              <a:t> </a:t>
            </a:r>
            <a:r>
              <a:rPr lang="en-US" sz="2400" dirty="0" err="1"/>
              <a:t>sodales</a:t>
            </a:r>
            <a:r>
              <a:rPr lang="en-US" sz="2400" dirty="0"/>
              <a:t>, </a:t>
            </a:r>
            <a:r>
              <a:rPr lang="en-US" sz="2400" dirty="0" err="1"/>
              <a:t>porta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 tempus.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, </a:t>
            </a:r>
            <a:r>
              <a:rPr lang="en-US" sz="2400" dirty="0" err="1"/>
              <a:t>arcu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</a:t>
            </a:r>
            <a:r>
              <a:rPr lang="en-US" sz="2400" dirty="0" err="1"/>
              <a:t>gravida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, </a:t>
            </a: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odio</a:t>
            </a:r>
            <a:r>
              <a:rPr lang="en-US" sz="2400" dirty="0"/>
              <a:t> </a:t>
            </a:r>
            <a:r>
              <a:rPr lang="en-US" sz="2400" dirty="0" err="1"/>
              <a:t>commodo</a:t>
            </a:r>
            <a:r>
              <a:rPr lang="en-US" sz="2400" dirty="0"/>
              <a:t> nisi, id tempus </a:t>
            </a:r>
            <a:r>
              <a:rPr lang="en-US" sz="2400" dirty="0" err="1"/>
              <a:t>arcu</a:t>
            </a:r>
            <a:r>
              <a:rPr lang="en-US" sz="2400" dirty="0"/>
              <a:t> </a:t>
            </a:r>
            <a:r>
              <a:rPr lang="en-US" sz="2400" dirty="0" err="1"/>
              <a:t>risus</a:t>
            </a:r>
            <a:r>
              <a:rPr lang="en-US" sz="2400" dirty="0"/>
              <a:t> in </a:t>
            </a:r>
            <a:r>
              <a:rPr lang="en-US" sz="2400" dirty="0" err="1"/>
              <a:t>risus</a:t>
            </a:r>
            <a:r>
              <a:rPr lang="en-US" sz="2400" dirty="0"/>
              <a:t>. </a:t>
            </a: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ipsum</a:t>
            </a:r>
            <a:r>
              <a:rPr lang="en-US" sz="2400" dirty="0"/>
              <a:t>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fermentum</a:t>
            </a:r>
            <a:r>
              <a:rPr lang="en-US" sz="2400" dirty="0"/>
              <a:t> </a:t>
            </a:r>
            <a:r>
              <a:rPr lang="en-US" sz="2400" dirty="0" err="1"/>
              <a:t>odio</a:t>
            </a:r>
            <a:r>
              <a:rPr lang="en-US" sz="2400" dirty="0"/>
              <a:t> ac </a:t>
            </a:r>
            <a:r>
              <a:rPr lang="en-US" sz="2400" dirty="0" err="1"/>
              <a:t>mattis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non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interdum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, non </a:t>
            </a:r>
            <a:r>
              <a:rPr lang="en-US" sz="2400" dirty="0" err="1"/>
              <a:t>convallis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. Class </a:t>
            </a:r>
            <a:r>
              <a:rPr lang="en-US" sz="2400" dirty="0" err="1"/>
              <a:t>aptent</a:t>
            </a:r>
            <a:r>
              <a:rPr lang="en-US" sz="2400" dirty="0"/>
              <a:t> </a:t>
            </a:r>
            <a:r>
              <a:rPr lang="en-US" sz="2400" dirty="0" err="1"/>
              <a:t>taciti</a:t>
            </a:r>
            <a:r>
              <a:rPr lang="en-US" sz="2400" dirty="0"/>
              <a:t> </a:t>
            </a:r>
            <a:r>
              <a:rPr lang="en-US" sz="2400" dirty="0" err="1"/>
              <a:t>sociosqu</a:t>
            </a:r>
            <a:r>
              <a:rPr lang="en-US" sz="2400" dirty="0"/>
              <a:t> ad </a:t>
            </a:r>
            <a:r>
              <a:rPr lang="en-US" sz="2400" dirty="0" err="1"/>
              <a:t>litora</a:t>
            </a:r>
            <a:r>
              <a:rPr lang="en-US" sz="2400" dirty="0"/>
              <a:t> </a:t>
            </a:r>
            <a:r>
              <a:rPr lang="en-US" sz="2400" dirty="0" err="1"/>
              <a:t>torquent</a:t>
            </a:r>
            <a:r>
              <a:rPr lang="en-US" sz="2400" dirty="0"/>
              <a:t> per </a:t>
            </a:r>
            <a:r>
              <a:rPr lang="en-US" sz="2400" dirty="0" err="1"/>
              <a:t>conubia</a:t>
            </a:r>
            <a:r>
              <a:rPr lang="en-US" sz="2400" dirty="0"/>
              <a:t> nostra, per </a:t>
            </a:r>
            <a:r>
              <a:rPr lang="en-US" sz="2400" dirty="0" err="1"/>
              <a:t>inceptos</a:t>
            </a:r>
            <a:r>
              <a:rPr lang="en-US" sz="2400" dirty="0"/>
              <a:t> </a:t>
            </a:r>
            <a:r>
              <a:rPr lang="en-US" sz="2400" dirty="0" err="1"/>
              <a:t>himenaeos</a:t>
            </a:r>
            <a:r>
              <a:rPr lang="en-US" sz="2400" dirty="0" smtClean="0"/>
              <a:t>.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. </a:t>
            </a:r>
            <a:r>
              <a:rPr lang="en-US" sz="2400" dirty="0" err="1" smtClean="0"/>
              <a:t>Vivamus</a:t>
            </a:r>
            <a:r>
              <a:rPr lang="en-US" sz="2400" dirty="0" smtClean="0"/>
              <a:t> </a:t>
            </a:r>
            <a:r>
              <a:rPr lang="en-US" sz="2400" dirty="0" err="1" smtClean="0"/>
              <a:t>laoreet</a:t>
            </a:r>
            <a:r>
              <a:rPr lang="en-US" sz="2400" dirty="0" smtClean="0"/>
              <a:t> </a:t>
            </a:r>
            <a:r>
              <a:rPr lang="en-US" sz="2400" dirty="0" err="1" smtClean="0"/>
              <a:t>egestas</a:t>
            </a:r>
            <a:r>
              <a:rPr lang="en-US" sz="2400" dirty="0" smtClean="0"/>
              <a:t> dolor, a </a:t>
            </a:r>
            <a:r>
              <a:rPr lang="en-US" sz="2400" dirty="0" err="1" smtClean="0"/>
              <a:t>suscipit</a:t>
            </a:r>
            <a:r>
              <a:rPr lang="en-US" sz="2400" dirty="0" smtClean="0"/>
              <a:t> </a:t>
            </a:r>
            <a:r>
              <a:rPr lang="en-US" sz="2400" dirty="0" err="1" smtClean="0"/>
              <a:t>arcu</a:t>
            </a:r>
            <a:r>
              <a:rPr lang="en-US" sz="2400" dirty="0" smtClean="0"/>
              <a:t> </a:t>
            </a:r>
            <a:r>
              <a:rPr lang="en-US" sz="2400" dirty="0" err="1" smtClean="0"/>
              <a:t>vehicula</a:t>
            </a:r>
            <a:r>
              <a:rPr lang="en-US" sz="2400" dirty="0" smtClean="0"/>
              <a:t> at.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sed</a:t>
            </a:r>
            <a:r>
              <a:rPr lang="en-US" sz="2400" dirty="0" smtClean="0"/>
              <a:t> </a:t>
            </a:r>
            <a:r>
              <a:rPr lang="en-US" sz="2400" dirty="0" err="1" smtClean="0"/>
              <a:t>auctor</a:t>
            </a:r>
            <a:r>
              <a:rPr lang="en-US" sz="2400" dirty="0" smtClean="0"/>
              <a:t> </a:t>
            </a:r>
            <a:r>
              <a:rPr lang="en-US" sz="2400" dirty="0" err="1" smtClean="0"/>
              <a:t>nibh</a:t>
            </a:r>
            <a:r>
              <a:rPr lang="en-US" sz="2400" dirty="0" smtClean="0"/>
              <a:t>. </a:t>
            </a:r>
            <a:r>
              <a:rPr lang="en-US" sz="2400" dirty="0" err="1" smtClean="0"/>
              <a:t>Praesent</a:t>
            </a:r>
            <a:r>
              <a:rPr lang="en-US" sz="2400" dirty="0" smtClean="0"/>
              <a:t> </a:t>
            </a:r>
            <a:r>
              <a:rPr lang="en-US" sz="2400" dirty="0" err="1" smtClean="0"/>
              <a:t>volutpat</a:t>
            </a:r>
            <a:r>
              <a:rPr lang="en-US" sz="2400" dirty="0" smtClean="0"/>
              <a:t> </a:t>
            </a:r>
            <a:r>
              <a:rPr lang="en-US" sz="2400" dirty="0" err="1" smtClean="0"/>
              <a:t>leo</a:t>
            </a:r>
            <a:r>
              <a:rPr lang="en-US" sz="2400" dirty="0" smtClean="0"/>
              <a:t> id </a:t>
            </a:r>
            <a:r>
              <a:rPr lang="en-US" sz="2400" dirty="0" err="1" smtClean="0"/>
              <a:t>tortor</a:t>
            </a:r>
            <a:r>
              <a:rPr lang="en-US" sz="2400" dirty="0" smtClean="0"/>
              <a:t> </a:t>
            </a:r>
            <a:r>
              <a:rPr lang="en-US" sz="2400" dirty="0" err="1" smtClean="0"/>
              <a:t>sodales</a:t>
            </a:r>
            <a:r>
              <a:rPr lang="en-US" sz="2400" dirty="0" smtClean="0"/>
              <a:t>, </a:t>
            </a:r>
            <a:r>
              <a:rPr lang="en-US" sz="2400" dirty="0" err="1" smtClean="0"/>
              <a:t>porta</a:t>
            </a:r>
            <a:r>
              <a:rPr lang="en-US" sz="2400" dirty="0" smtClean="0"/>
              <a:t> </a:t>
            </a:r>
            <a:r>
              <a:rPr lang="en-US" sz="2400" dirty="0" err="1" smtClean="0"/>
              <a:t>dignissim</a:t>
            </a:r>
            <a:r>
              <a:rPr lang="en-US" sz="2400" dirty="0" smtClean="0"/>
              <a:t> </a:t>
            </a:r>
            <a:r>
              <a:rPr lang="en-US" sz="2400" dirty="0" err="1" smtClean="0"/>
              <a:t>nunc</a:t>
            </a:r>
            <a:r>
              <a:rPr lang="en-US" sz="2400" dirty="0" smtClean="0"/>
              <a:t> tempus. </a:t>
            </a:r>
            <a:r>
              <a:rPr lang="en-US" sz="2400" dirty="0" err="1" smtClean="0"/>
              <a:t>Proin</a:t>
            </a:r>
            <a:r>
              <a:rPr lang="en-US" sz="2400" dirty="0" smtClean="0"/>
              <a:t> </a:t>
            </a:r>
            <a:r>
              <a:rPr lang="en-US" sz="2400" dirty="0" err="1" smtClean="0"/>
              <a:t>tincidunt</a:t>
            </a:r>
            <a:r>
              <a:rPr lang="en-US" sz="2400" dirty="0" smtClean="0"/>
              <a:t>, </a:t>
            </a:r>
            <a:r>
              <a:rPr lang="en-US" sz="2400" dirty="0" err="1" smtClean="0"/>
              <a:t>arcu</a:t>
            </a:r>
            <a:r>
              <a:rPr lang="en-US" sz="2400" dirty="0" smtClean="0"/>
              <a:t> </a:t>
            </a:r>
            <a:r>
              <a:rPr lang="en-US" sz="2400" dirty="0" err="1" smtClean="0"/>
              <a:t>aliquet</a:t>
            </a:r>
            <a:r>
              <a:rPr lang="en-US" sz="2400" dirty="0" smtClean="0"/>
              <a:t> </a:t>
            </a:r>
            <a:r>
              <a:rPr lang="en-US" sz="2400" dirty="0" err="1" smtClean="0"/>
              <a:t>gravida</a:t>
            </a:r>
            <a:r>
              <a:rPr lang="en-US" sz="2400" dirty="0" smtClean="0"/>
              <a:t> </a:t>
            </a:r>
            <a:r>
              <a:rPr lang="en-US" sz="2400" dirty="0" err="1" smtClean="0"/>
              <a:t>pretium</a:t>
            </a:r>
            <a:r>
              <a:rPr lang="en-US" sz="2400" dirty="0" smtClean="0"/>
              <a:t>, </a:t>
            </a:r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odio</a:t>
            </a:r>
            <a:r>
              <a:rPr lang="en-US" sz="2400" dirty="0" smtClean="0"/>
              <a:t> </a:t>
            </a:r>
            <a:r>
              <a:rPr lang="en-US" sz="2400" dirty="0" err="1" smtClean="0"/>
              <a:t>commodo</a:t>
            </a:r>
            <a:r>
              <a:rPr lang="en-US" sz="2400" dirty="0" smtClean="0"/>
              <a:t> nisi, id tempus </a:t>
            </a:r>
            <a:r>
              <a:rPr lang="en-US" sz="2400" dirty="0" err="1" smtClean="0"/>
              <a:t>arcu</a:t>
            </a:r>
            <a:r>
              <a:rPr lang="en-US" sz="2400" dirty="0" smtClean="0"/>
              <a:t> </a:t>
            </a:r>
            <a:r>
              <a:rPr lang="en-US" sz="2400" dirty="0" err="1" smtClean="0"/>
              <a:t>risus</a:t>
            </a:r>
            <a:r>
              <a:rPr lang="en-US" sz="2400" dirty="0" smtClean="0"/>
              <a:t> in </a:t>
            </a:r>
            <a:r>
              <a:rPr lang="en-US" sz="2400" dirty="0" err="1" smtClean="0"/>
              <a:t>risus</a:t>
            </a:r>
            <a:r>
              <a:rPr lang="en-US" sz="2400" dirty="0" smtClean="0"/>
              <a:t>. </a:t>
            </a:r>
            <a:r>
              <a:rPr lang="en-US" sz="2400" dirty="0" err="1" smtClean="0"/>
              <a:t>Lorem</a:t>
            </a:r>
            <a:r>
              <a:rPr lang="en-US" sz="2400" dirty="0" smtClean="0"/>
              <a:t> </a:t>
            </a:r>
            <a:r>
              <a:rPr lang="en-US" sz="2400" dirty="0" err="1" smtClean="0"/>
              <a:t>ipsum</a:t>
            </a:r>
            <a:r>
              <a:rPr lang="en-US" sz="2400" dirty="0" smtClean="0"/>
              <a:t> dolor sit </a:t>
            </a:r>
            <a:r>
              <a:rPr lang="en-US" sz="2400" dirty="0" err="1" smtClean="0"/>
              <a:t>amet</a:t>
            </a:r>
            <a:r>
              <a:rPr lang="en-US" sz="2400" dirty="0" smtClean="0"/>
              <a:t>, </a:t>
            </a:r>
            <a:r>
              <a:rPr lang="en-US" sz="2400" dirty="0" err="1" smtClean="0"/>
              <a:t>consectetur</a:t>
            </a:r>
            <a:r>
              <a:rPr lang="en-US" sz="2400" dirty="0" smtClean="0"/>
              <a:t> </a:t>
            </a:r>
            <a:r>
              <a:rPr lang="en-US" sz="2400" dirty="0" err="1" smtClean="0"/>
              <a:t>adipiscing</a:t>
            </a:r>
            <a:r>
              <a:rPr lang="en-US" sz="2400" dirty="0" smtClean="0"/>
              <a:t> </a:t>
            </a:r>
            <a:r>
              <a:rPr lang="en-US" sz="2400" dirty="0" err="1" smtClean="0"/>
              <a:t>elit</a:t>
            </a:r>
            <a:r>
              <a:rPr lang="en-US" sz="2400" dirty="0" smtClean="0"/>
              <a:t>. </a:t>
            </a:r>
            <a:r>
              <a:rPr lang="en-US" sz="2400" dirty="0" err="1" smtClean="0"/>
              <a:t>Vivamus</a:t>
            </a:r>
            <a:r>
              <a:rPr lang="en-US" sz="2400" dirty="0" smtClean="0"/>
              <a:t> </a:t>
            </a:r>
            <a:r>
              <a:rPr lang="en-US" sz="2400" dirty="0" err="1" smtClean="0"/>
              <a:t>commodo</a:t>
            </a:r>
            <a:r>
              <a:rPr lang="en-US" sz="2400" dirty="0" smtClean="0"/>
              <a:t> </a:t>
            </a:r>
            <a:r>
              <a:rPr lang="en-US" sz="2400" dirty="0" err="1" smtClean="0"/>
              <a:t>fermentum</a:t>
            </a:r>
            <a:r>
              <a:rPr lang="en-US" sz="2400" dirty="0" smtClean="0"/>
              <a:t> </a:t>
            </a:r>
            <a:r>
              <a:rPr lang="en-US" sz="2400" dirty="0" err="1" smtClean="0"/>
              <a:t>odio</a:t>
            </a:r>
            <a:r>
              <a:rPr lang="en-US" sz="2400" dirty="0" smtClean="0"/>
              <a:t> ac </a:t>
            </a:r>
            <a:r>
              <a:rPr lang="en-US" sz="2400" dirty="0" err="1" smtClean="0"/>
              <a:t>mattis</a:t>
            </a:r>
            <a:r>
              <a:rPr lang="en-US" sz="2400" dirty="0" smtClean="0"/>
              <a:t>. </a:t>
            </a:r>
            <a:r>
              <a:rPr lang="en-US" sz="2400" dirty="0" err="1" smtClean="0"/>
              <a:t>Quisque</a:t>
            </a:r>
            <a:r>
              <a:rPr lang="en-US" sz="2400" dirty="0" smtClean="0"/>
              <a:t> non </a:t>
            </a:r>
            <a:r>
              <a:rPr lang="en-US" sz="2400" dirty="0" err="1" smtClean="0"/>
              <a:t>ultricies</a:t>
            </a:r>
            <a:r>
              <a:rPr lang="en-US" sz="2400" dirty="0" smtClean="0"/>
              <a:t> </a:t>
            </a:r>
            <a:r>
              <a:rPr lang="en-US" sz="2400" dirty="0" err="1" smtClean="0"/>
              <a:t>mauris</a:t>
            </a:r>
            <a:r>
              <a:rPr lang="en-US" sz="2400" dirty="0" smtClean="0"/>
              <a:t>. </a:t>
            </a:r>
            <a:r>
              <a:rPr lang="en-US" sz="2400" dirty="0" err="1" smtClean="0"/>
              <a:t>Fusce</a:t>
            </a:r>
            <a:r>
              <a:rPr lang="en-US" sz="2400" dirty="0" smtClean="0"/>
              <a:t> </a:t>
            </a:r>
            <a:r>
              <a:rPr lang="en-US" sz="2400" dirty="0" err="1" smtClean="0"/>
              <a:t>eu</a:t>
            </a:r>
            <a:r>
              <a:rPr lang="en-US" sz="2400" dirty="0" smtClean="0"/>
              <a:t> </a:t>
            </a:r>
            <a:r>
              <a:rPr lang="en-US" sz="2400" dirty="0" err="1" smtClean="0"/>
              <a:t>interdum</a:t>
            </a:r>
            <a:r>
              <a:rPr lang="en-US" sz="2400" dirty="0" smtClean="0"/>
              <a:t> </a:t>
            </a:r>
            <a:r>
              <a:rPr lang="en-US" sz="2400" dirty="0" err="1" smtClean="0"/>
              <a:t>neque</a:t>
            </a:r>
            <a:r>
              <a:rPr lang="en-US" sz="2400" dirty="0" smtClean="0"/>
              <a:t>, non </a:t>
            </a:r>
            <a:r>
              <a:rPr lang="en-US" sz="2400" dirty="0" err="1" smtClean="0"/>
              <a:t>convallis</a:t>
            </a:r>
            <a:r>
              <a:rPr lang="en-US" sz="2400" dirty="0" smtClean="0"/>
              <a:t> </a:t>
            </a:r>
            <a:r>
              <a:rPr lang="en-US" sz="2400" dirty="0" err="1" smtClean="0"/>
              <a:t>metus</a:t>
            </a:r>
            <a:r>
              <a:rPr lang="en-US" sz="2400" dirty="0" smtClean="0"/>
              <a:t>. Class </a:t>
            </a:r>
            <a:r>
              <a:rPr lang="en-US" sz="2400" dirty="0" err="1" smtClean="0"/>
              <a:t>aptent</a:t>
            </a:r>
            <a:r>
              <a:rPr lang="en-US" sz="2400" dirty="0" smtClean="0"/>
              <a:t> </a:t>
            </a:r>
            <a:r>
              <a:rPr lang="en-US" sz="2400" dirty="0" err="1" smtClean="0"/>
              <a:t>taciti</a:t>
            </a:r>
            <a:r>
              <a:rPr lang="en-US" sz="2400" dirty="0" smtClean="0"/>
              <a:t> </a:t>
            </a:r>
            <a:r>
              <a:rPr lang="en-US" sz="2400" dirty="0" err="1" smtClean="0"/>
              <a:t>sociosqu</a:t>
            </a:r>
            <a:r>
              <a:rPr lang="en-US" sz="2400" dirty="0" smtClean="0"/>
              <a:t> ad </a:t>
            </a:r>
            <a:r>
              <a:rPr lang="en-US" sz="2400" dirty="0" err="1" smtClean="0"/>
              <a:t>litora</a:t>
            </a:r>
            <a:r>
              <a:rPr lang="en-US" sz="2400" dirty="0" smtClean="0"/>
              <a:t> </a:t>
            </a:r>
            <a:r>
              <a:rPr lang="en-US" sz="2400" dirty="0" err="1" smtClean="0"/>
              <a:t>torquent</a:t>
            </a:r>
            <a:r>
              <a:rPr lang="en-US" sz="2400" dirty="0" smtClean="0"/>
              <a:t> per </a:t>
            </a:r>
            <a:r>
              <a:rPr lang="en-US" sz="2400" dirty="0" err="1" smtClean="0"/>
              <a:t>conubia</a:t>
            </a:r>
            <a:r>
              <a:rPr lang="en-US" sz="2400" dirty="0" smtClean="0"/>
              <a:t> nostra, per </a:t>
            </a:r>
            <a:r>
              <a:rPr lang="en-US" sz="2400" dirty="0" err="1" smtClean="0"/>
              <a:t>inceptos</a:t>
            </a:r>
            <a:r>
              <a:rPr lang="en-US" sz="2400" dirty="0" smtClean="0"/>
              <a:t> </a:t>
            </a:r>
            <a:r>
              <a:rPr lang="en-US" sz="2400" dirty="0" err="1" smtClean="0"/>
              <a:t>himenaeos</a:t>
            </a:r>
            <a:r>
              <a:rPr lang="en-US" sz="2400" dirty="0" smtClean="0"/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6706081" y="9865396"/>
            <a:ext cx="14329592" cy="202342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1656409" y="28371452"/>
            <a:ext cx="14257584" cy="85689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656409" y="17282220"/>
            <a:ext cx="14257584" cy="6696744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Introdução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laoreet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egestas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dolor,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suscipit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vehicula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nibh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Praesent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volutpat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sodales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dignissim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tempus.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tincidunt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gravida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pretium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nisi, id tempus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fermentum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Quisque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ultricies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Fusce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interdum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convallis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Class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aptent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taciti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sociosqu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litora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torquent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conubia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nostra,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inceptos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himenaeos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laoreet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egestas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dolor,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suscipit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vehicula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nibh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Praesent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volutpat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sodales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dignissim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tempus.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tincidunt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gravida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pretium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nisi, id tempus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fermentum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Quisque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ultricies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Fusce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interdum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convallis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Class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aptent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taciti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sociosqu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litora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torquent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conubia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nostra,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inceptos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himenaeos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1656409" y="24122980"/>
            <a:ext cx="14257584" cy="3744416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Objetivos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laoreet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egestas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dolor,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suscipit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vehicula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nibh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Praesent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volutpat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sodales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dignissim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tempus.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tincidunt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gravida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pretium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nisi, id tempus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fermentum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Quisque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ultricies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Fusce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interdum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convallis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Class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aptent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taciti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sociosqu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litora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torquent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conubia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nostra,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inceptos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himenaeos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656409" y="28515468"/>
            <a:ext cx="14257584" cy="8352928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Método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laoreet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egestas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dolor,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suscipit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vehicula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nibh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Praesent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volutpat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sodales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dignissim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tempus.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tincidunt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gravida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pretium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nisi, id tempus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fermentum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Quisque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ultricies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Fusce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interdum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convallis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Class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aptent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taciti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sociosqu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litora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torquent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conubia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nostra,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inceptos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himenaeos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laoreet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egestas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dolor,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suscipit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vehicula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nibh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Praesent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volutpat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sodales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dignissim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tempus.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tincidunt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gravida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pretium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nisi, id tempus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fermentum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Quisque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ultricies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Fusce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interdum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convallis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Class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aptent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taciti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sociosqu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litora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torquent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conubia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nostra,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inceptos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himenaeos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consectetur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adipiscing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elit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Vivamus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commodo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fermentum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odio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ac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mattis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Quisque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non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ultricies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mauris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Fusce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interdum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neque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non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convallis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metus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Class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aptent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taciti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sociosqu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ad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litora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torquent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per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conubia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nostra, per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inceptos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himenaeos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consectetur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adipiscing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elit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Vivamus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commodo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fermentum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odio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ac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mattis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Quisque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non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ultricies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mauris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Fusce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interdum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neque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non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convallis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metus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Class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aptent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taciti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sociosqu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ad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litora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torquent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per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conubia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nostra, per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inceptos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himenaeos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16706081" y="9937404"/>
            <a:ext cx="14257584" cy="12313368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Resultados Preliminares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laoreet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egestas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dolor,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suscipit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vehicula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nibh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Praesent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volutpat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sodales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dignissim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tempus.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tincidunt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gravida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pretium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nisi, id tempus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fermentum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Quisque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ultricies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Fusce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interdum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convallis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Class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aptent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taciti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sociosqu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litora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torquent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conubia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nostra,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inceptos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himenaeos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laoreet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egestas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dolor,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suscipit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vehicula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nibh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Praesent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volutpat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sodales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dignissim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tempus.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tincidunt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gravida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pretium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nisi, id tempus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fermentum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Quisque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ultricies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Fusce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interdum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convallis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Class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aptent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taciti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sociosqu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litora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torquent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conubia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nostra,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inceptos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himenaeos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400" dirty="0">
              <a:solidFill>
                <a:schemeClr val="tx1">
                  <a:tint val="75000"/>
                </a:schemeClr>
              </a:solidFill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Lorem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ipsum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dolor sit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amet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consectetur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adipiscing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elit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Vivamus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laoreet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egestas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dolor, a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suscipit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arcu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vehicula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at.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Ut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sed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auctor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nibh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Praesent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volutpat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leo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id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tortor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sodales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porta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dignissim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nunc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tempus.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Proin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tincidunt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arcu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aliquet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gravida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pretium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lorem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odio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commodo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nisi, id tempus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arcu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risus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in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risus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Lorem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ipsum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dolor sit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amet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consectetur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adipiscing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elit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Vivamus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commodo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fermentum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odio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ac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mattis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Quisque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non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ultricies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mauris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Fusce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interdum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neque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non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convallis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metus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Class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aptent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taciti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sociosqu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ad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litora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torquent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per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conubia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nostra, per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inceptos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himenaeos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</a:t>
            </a:r>
          </a:p>
          <a:p>
            <a:pPr lvl="0" algn="just">
              <a:spcBef>
                <a:spcPct val="20000"/>
              </a:spcBef>
              <a:defRPr/>
            </a:pPr>
            <a:endParaRPr lang="pt-BR" sz="2400" dirty="0"/>
          </a:p>
          <a:p>
            <a:pPr lvl="0" algn="just">
              <a:spcBef>
                <a:spcPct val="20000"/>
              </a:spcBef>
              <a:defRPr/>
            </a:pP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Lorem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ipsum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dolor sit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amet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sz="2400" baseline="-25000" dirty="0" err="1">
                <a:solidFill>
                  <a:schemeClr val="tx1">
                    <a:tint val="75000"/>
                  </a:schemeClr>
                </a:solidFill>
              </a:rPr>
              <a:t>consectetur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adipiscing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elit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Vivamus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laoreet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egestas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dolor, a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suscipit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arcu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vehicula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at.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Ut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sed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auctor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nibh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Praesent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volutpat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leo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id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tortor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sodales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porta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dignissim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nunc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tempus.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Proin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tincidunt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arcu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aliquet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gravida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pretium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lorem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odio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commodo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nisi, id tempus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arcu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risus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in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risus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Lorem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ipsum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dolor sit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amet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consectetur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adipiscing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elit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Vivamus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commodo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fermentum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odio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ac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mattis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Quisque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non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ultricies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mauris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Fusce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interdum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neque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non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convallis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metus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Class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aptent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taciti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sociosqu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ad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litora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torquent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per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conubia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nostra, per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inceptos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himenaeos</a:t>
            </a: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.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400" dirty="0"/>
          </a:p>
        </p:txBody>
      </p:sp>
      <p:sp>
        <p:nvSpPr>
          <p:cNvPr id="15" name="Retângulo 14"/>
          <p:cNvSpPr/>
          <p:nvPr/>
        </p:nvSpPr>
        <p:spPr>
          <a:xfrm>
            <a:off x="1728417" y="37516468"/>
            <a:ext cx="29307256" cy="38884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1728417" y="37732492"/>
            <a:ext cx="29307256" cy="3456384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Método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laoreet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egestas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dolor,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suscipit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vehicula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nibh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Praesent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volutpat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sodales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dignissim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tempus.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tincidunt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gravida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pretium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nisi, id tempus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fermentum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Quisque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ultricies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Fusce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interdum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convallis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Class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aptent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taciti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sociosqu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litora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torquent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conubia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nostra,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inceptos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himenaeos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Lorem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ipsum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dolor sit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amet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consectetur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adipiscing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elit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Vivamus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commodo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fermentum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odio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ac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mattis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Quisque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non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ultricies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mauris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Fusce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interdum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neque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non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convallis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metus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Class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aptent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taciti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sociosqu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ad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litora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torquent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per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conubia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nostra, per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inceptos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tint val="75000"/>
                  </a:schemeClr>
                </a:solidFill>
              </a:rPr>
              <a:t>himenaeos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Lorem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ipsum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dolor sit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amet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consectetur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adipiscing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elit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Vivamus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commodo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fermentum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odio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ac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mattis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Quisque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non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ultricies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mauris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Fusce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eu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interdum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neque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, non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convallis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metus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. Class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aptent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taciti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sociosqu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ad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litora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torquent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per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conubia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nostra, per </a:t>
            </a:r>
            <a:r>
              <a:rPr lang="en-US" sz="2400" dirty="0" err="1">
                <a:solidFill>
                  <a:schemeClr val="tx1">
                    <a:tint val="75000"/>
                  </a:schemeClr>
                </a:solidFill>
              </a:rPr>
              <a:t>inceptos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tint val="75000"/>
                  </a:schemeClr>
                </a:solidFill>
              </a:rPr>
              <a:t>himenaeos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6706081" y="30531692"/>
            <a:ext cx="14329592" cy="63367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ítulo 2"/>
          <p:cNvSpPr txBox="1">
            <a:spLocks/>
          </p:cNvSpPr>
          <p:nvPr/>
        </p:nvSpPr>
        <p:spPr>
          <a:xfrm>
            <a:off x="16706081" y="30675708"/>
            <a:ext cx="14257584" cy="6048672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Bibliografia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laoreet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egestas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dolor,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suscipit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vehicula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nibh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Praesent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volutpat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sodales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dignissim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tempus.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tincidunt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gravida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pretium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nisi, id tempus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fermentum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Quisque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ultricies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Fusce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interdum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convallis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Class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aptent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taciti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sociosqu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litora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torquent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conubia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nostra, per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inceptos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himenaeos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laoreet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egestas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dolor, 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suscipit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vehicula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nibh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Praesent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volutpat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sodales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dignissim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nunc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tempus.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tincidunt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gravida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pretium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nisi, id tempus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dolor sit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consectetur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adipiscing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Vivamus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fermentum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odio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Quisque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ultricies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Fusce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interdum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68" name="Picture 4" descr="Gráfico: O que é? Objetivo, Característica e Tipos de Gráficos Estatístic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66121" y="22250772"/>
            <a:ext cx="13601269" cy="7344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1616</Words>
  <Application>Microsoft Office PowerPoint</Application>
  <PresentationFormat>Personalizar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Título do Trabalho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Rogério Nunes</dc:creator>
  <cp:lastModifiedBy>Rogério Nunes</cp:lastModifiedBy>
  <cp:revision>6</cp:revision>
  <dcterms:created xsi:type="dcterms:W3CDTF">2021-08-12T10:45:22Z</dcterms:created>
  <dcterms:modified xsi:type="dcterms:W3CDTF">2023-04-17T09:12:20Z</dcterms:modified>
</cp:coreProperties>
</file>